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301" r:id="rId2"/>
    <p:sldId id="303" r:id="rId3"/>
    <p:sldId id="304" r:id="rId4"/>
    <p:sldId id="307" r:id="rId5"/>
    <p:sldId id="308" r:id="rId6"/>
    <p:sldId id="305" r:id="rId7"/>
    <p:sldId id="306" r:id="rId8"/>
    <p:sldId id="296" r:id="rId9"/>
    <p:sldId id="302" r:id="rId10"/>
    <p:sldId id="309" r:id="rId11"/>
    <p:sldId id="310" r:id="rId12"/>
    <p:sldId id="311" r:id="rId13"/>
    <p:sldId id="31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103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J’atteins un nombre cible par décomposition.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un complément.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la marque jaune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846586" y="30435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1309254" y="2599171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2348149" y="43931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63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EA5F8BAC-9E2C-E2A6-59DF-5F6AF38CDDC1}"/>
              </a:ext>
            </a:extLst>
          </p:cNvPr>
          <p:cNvSpPr/>
          <p:nvPr/>
        </p:nvSpPr>
        <p:spPr>
          <a:xfrm>
            <a:off x="2611546" y="491316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CABB12F7-FFF1-4A63-0E05-09378D3878FC}"/>
              </a:ext>
            </a:extLst>
          </p:cNvPr>
          <p:cNvSpPr/>
          <p:nvPr/>
        </p:nvSpPr>
        <p:spPr>
          <a:xfrm>
            <a:off x="2890168" y="53483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50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2252399" y="1075203"/>
            <a:ext cx="5355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FFC000"/>
                </a:solidFill>
              </a:rPr>
              <a:t>50</a:t>
            </a:r>
            <a:r>
              <a:rPr lang="fr-FR" sz="4800" dirty="0"/>
              <a:t> + 10 + 3 = </a:t>
            </a:r>
            <a:r>
              <a:rPr lang="fr-FR" sz="4800" b="1" dirty="0">
                <a:solidFill>
                  <a:srgbClr val="C00000"/>
                </a:solidFill>
              </a:rPr>
              <a:t>63</a:t>
            </a:r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B3AF0227-4775-2B2A-D34D-8BB5ABD22021}"/>
              </a:ext>
            </a:extLst>
          </p:cNvPr>
          <p:cNvSpPr/>
          <p:nvPr/>
        </p:nvSpPr>
        <p:spPr>
          <a:xfrm>
            <a:off x="4330535" y="4467973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EE766530-2694-C8B2-318A-7B725365CFD7}"/>
              </a:ext>
            </a:extLst>
          </p:cNvPr>
          <p:cNvSpPr/>
          <p:nvPr/>
        </p:nvSpPr>
        <p:spPr>
          <a:xfrm>
            <a:off x="4846586" y="30435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4BA3C83-8278-D10B-3E12-F6C9FCB25F38}"/>
              </a:ext>
            </a:extLst>
          </p:cNvPr>
          <p:cNvSpPr/>
          <p:nvPr/>
        </p:nvSpPr>
        <p:spPr>
          <a:xfrm>
            <a:off x="2348149" y="43931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368DB395-BA0F-4DDB-1D3F-575A75E63F9D}"/>
              </a:ext>
            </a:extLst>
          </p:cNvPr>
          <p:cNvSpPr/>
          <p:nvPr/>
        </p:nvSpPr>
        <p:spPr>
          <a:xfrm>
            <a:off x="2611546" y="491316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9AF930F7-C4A5-5FE2-C497-839F2C5C3A87}"/>
              </a:ext>
            </a:extLst>
          </p:cNvPr>
          <p:cNvSpPr/>
          <p:nvPr/>
        </p:nvSpPr>
        <p:spPr>
          <a:xfrm>
            <a:off x="2890168" y="53483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09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3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846586" y="30435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1309254" y="2599171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2348149" y="43931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85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EA5F8BAC-9E2C-E2A6-59DF-5F6AF38CDDC1}"/>
              </a:ext>
            </a:extLst>
          </p:cNvPr>
          <p:cNvSpPr/>
          <p:nvPr/>
        </p:nvSpPr>
        <p:spPr>
          <a:xfrm>
            <a:off x="2611546" y="491316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CABB12F7-FFF1-4A63-0E05-09378D3878FC}"/>
              </a:ext>
            </a:extLst>
          </p:cNvPr>
          <p:cNvSpPr/>
          <p:nvPr/>
        </p:nvSpPr>
        <p:spPr>
          <a:xfrm>
            <a:off x="2890168" y="53483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1E7D1174-2897-6778-6A60-897C2F048903}"/>
              </a:ext>
            </a:extLst>
          </p:cNvPr>
          <p:cNvSpPr/>
          <p:nvPr/>
        </p:nvSpPr>
        <p:spPr>
          <a:xfrm>
            <a:off x="893983" y="2949547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F44E6D52-96DD-534D-67AB-884D4CC61547}"/>
              </a:ext>
            </a:extLst>
          </p:cNvPr>
          <p:cNvSpPr/>
          <p:nvPr/>
        </p:nvSpPr>
        <p:spPr>
          <a:xfrm>
            <a:off x="489678" y="3318301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BE69901B-28AA-5B70-BC09-A7B7F299B54D}"/>
              </a:ext>
            </a:extLst>
          </p:cNvPr>
          <p:cNvSpPr/>
          <p:nvPr/>
        </p:nvSpPr>
        <p:spPr>
          <a:xfrm>
            <a:off x="3215848" y="571059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73059F52-0244-F173-C328-BF2A7AEE0A4F}"/>
              </a:ext>
            </a:extLst>
          </p:cNvPr>
          <p:cNvSpPr/>
          <p:nvPr/>
        </p:nvSpPr>
        <p:spPr>
          <a:xfrm>
            <a:off x="3625547" y="598094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78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1302327" y="1075501"/>
            <a:ext cx="66937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>
                <a:solidFill>
                  <a:srgbClr val="FFC000"/>
                </a:solidFill>
              </a:rPr>
              <a:t>50</a:t>
            </a:r>
            <a:r>
              <a:rPr lang="fr-FR" sz="4800"/>
              <a:t> + </a:t>
            </a:r>
            <a:r>
              <a:rPr lang="fr-FR" sz="4800">
                <a:solidFill>
                  <a:srgbClr val="FFC000"/>
                </a:solidFill>
              </a:rPr>
              <a:t>10</a:t>
            </a:r>
            <a:r>
              <a:rPr lang="fr-FR" sz="4800"/>
              <a:t> + </a:t>
            </a:r>
            <a:r>
              <a:rPr lang="fr-FR" sz="4800">
                <a:solidFill>
                  <a:srgbClr val="FFC000"/>
                </a:solidFill>
              </a:rPr>
              <a:t>10 </a:t>
            </a:r>
            <a:r>
              <a:rPr lang="fr-FR" sz="4800" dirty="0"/>
              <a:t>+ 10 + 5 = </a:t>
            </a:r>
            <a:r>
              <a:rPr lang="fr-FR" sz="4800" b="1" dirty="0">
                <a:solidFill>
                  <a:srgbClr val="C00000"/>
                </a:solidFill>
              </a:rPr>
              <a:t>85</a:t>
            </a:r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B3AF0227-4775-2B2A-D34D-8BB5ABD22021}"/>
              </a:ext>
            </a:extLst>
          </p:cNvPr>
          <p:cNvSpPr/>
          <p:nvPr/>
        </p:nvSpPr>
        <p:spPr>
          <a:xfrm>
            <a:off x="4330535" y="4467973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EE766530-2694-C8B2-318A-7B725365CFD7}"/>
              </a:ext>
            </a:extLst>
          </p:cNvPr>
          <p:cNvSpPr/>
          <p:nvPr/>
        </p:nvSpPr>
        <p:spPr>
          <a:xfrm>
            <a:off x="4846586" y="30435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4BA3C83-8278-D10B-3E12-F6C9FCB25F38}"/>
              </a:ext>
            </a:extLst>
          </p:cNvPr>
          <p:cNvSpPr/>
          <p:nvPr/>
        </p:nvSpPr>
        <p:spPr>
          <a:xfrm>
            <a:off x="2348149" y="43931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368DB395-BA0F-4DDB-1D3F-575A75E63F9D}"/>
              </a:ext>
            </a:extLst>
          </p:cNvPr>
          <p:cNvSpPr/>
          <p:nvPr/>
        </p:nvSpPr>
        <p:spPr>
          <a:xfrm>
            <a:off x="2611546" y="491316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9AF930F7-C4A5-5FE2-C497-839F2C5C3A87}"/>
              </a:ext>
            </a:extLst>
          </p:cNvPr>
          <p:cNvSpPr/>
          <p:nvPr/>
        </p:nvSpPr>
        <p:spPr>
          <a:xfrm>
            <a:off x="2890168" y="53483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3280BAFF-F45B-01A2-352E-E16CDABE4C7C}"/>
              </a:ext>
            </a:extLst>
          </p:cNvPr>
          <p:cNvSpPr/>
          <p:nvPr/>
        </p:nvSpPr>
        <p:spPr>
          <a:xfrm>
            <a:off x="3398810" y="3388934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6F6F8AEB-5C8C-0A6A-2587-6DE017B80D98}"/>
              </a:ext>
            </a:extLst>
          </p:cNvPr>
          <p:cNvSpPr/>
          <p:nvPr/>
        </p:nvSpPr>
        <p:spPr>
          <a:xfrm>
            <a:off x="3284616" y="3740384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6142378F-047F-1309-BA2C-3DF51A3161F9}"/>
              </a:ext>
            </a:extLst>
          </p:cNvPr>
          <p:cNvSpPr/>
          <p:nvPr/>
        </p:nvSpPr>
        <p:spPr>
          <a:xfrm>
            <a:off x="3215848" y="571059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e de multiplication 18">
            <a:extLst>
              <a:ext uri="{FF2B5EF4-FFF2-40B4-BE49-F238E27FC236}">
                <a16:creationId xmlns:a16="http://schemas.microsoft.com/office/drawing/2014/main" id="{2BF4F520-4D26-31F2-C3A1-58BD92C33A43}"/>
              </a:ext>
            </a:extLst>
          </p:cNvPr>
          <p:cNvSpPr/>
          <p:nvPr/>
        </p:nvSpPr>
        <p:spPr>
          <a:xfrm>
            <a:off x="3625547" y="598094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39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la marque jaune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161030" y="44197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1309254" y="2599171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3919565" y="3836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26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EA378808-3DDB-550E-2D1B-3411C02B9002}"/>
              </a:ext>
            </a:extLst>
          </p:cNvPr>
          <p:cNvSpPr/>
          <p:nvPr/>
        </p:nvSpPr>
        <p:spPr>
          <a:xfrm>
            <a:off x="5310096" y="36589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17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1894137" y="1033372"/>
            <a:ext cx="5355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10 + 10 + 5 + </a:t>
            </a:r>
            <a:r>
              <a:rPr lang="fr-FR" sz="4800" dirty="0">
                <a:solidFill>
                  <a:srgbClr val="FFC000"/>
                </a:solidFill>
              </a:rPr>
              <a:t>1</a:t>
            </a:r>
            <a:r>
              <a:rPr lang="fr-FR" sz="4800" dirty="0"/>
              <a:t> = </a:t>
            </a:r>
            <a:r>
              <a:rPr lang="fr-FR" sz="4800" b="1" dirty="0">
                <a:solidFill>
                  <a:srgbClr val="C00000"/>
                </a:solidFill>
              </a:rPr>
              <a:t>26</a:t>
            </a:r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B3AF0227-4775-2B2A-D34D-8BB5ABD22021}"/>
              </a:ext>
            </a:extLst>
          </p:cNvPr>
          <p:cNvSpPr/>
          <p:nvPr/>
        </p:nvSpPr>
        <p:spPr>
          <a:xfrm>
            <a:off x="6217697" y="3672301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4161030" y="44197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19565" y="3836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5310096" y="36589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11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la marque jaune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196656" y="453931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1309254" y="2599171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3919565" y="3836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40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EA378808-3DDB-550E-2D1B-3411C02B9002}"/>
              </a:ext>
            </a:extLst>
          </p:cNvPr>
          <p:cNvSpPr/>
          <p:nvPr/>
        </p:nvSpPr>
        <p:spPr>
          <a:xfrm>
            <a:off x="5310096" y="36589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26BCC290-2302-AA64-9C32-16FF4B21E2CE}"/>
              </a:ext>
            </a:extLst>
          </p:cNvPr>
          <p:cNvSpPr/>
          <p:nvPr/>
        </p:nvSpPr>
        <p:spPr>
          <a:xfrm>
            <a:off x="4479554" y="364718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50DFF587-B011-21C9-3C19-BDB0C0A51B02}"/>
              </a:ext>
            </a:extLst>
          </p:cNvPr>
          <p:cNvSpPr/>
          <p:nvPr/>
        </p:nvSpPr>
        <p:spPr>
          <a:xfrm>
            <a:off x="3846334" y="597800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D05B4014-ED02-F83A-1550-07C516BAEDC6}"/>
              </a:ext>
            </a:extLst>
          </p:cNvPr>
          <p:cNvSpPr/>
          <p:nvPr/>
        </p:nvSpPr>
        <p:spPr>
          <a:xfrm>
            <a:off x="4479554" y="601273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2AAC9194-0496-15C6-B875-19F34EB5C714}"/>
              </a:ext>
            </a:extLst>
          </p:cNvPr>
          <p:cNvSpPr/>
          <p:nvPr/>
        </p:nvSpPr>
        <p:spPr>
          <a:xfrm>
            <a:off x="5068631" y="589279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0493D78F-1C8D-F853-ABF4-7D18439D29C4}"/>
              </a:ext>
            </a:extLst>
          </p:cNvPr>
          <p:cNvSpPr/>
          <p:nvPr/>
        </p:nvSpPr>
        <p:spPr>
          <a:xfrm>
            <a:off x="5551561" y="562637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02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57942" y="1057865"/>
            <a:ext cx="79445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10 +10 +10 +5 +4 + </a:t>
            </a:r>
            <a:r>
              <a:rPr lang="fr-FR" sz="4800" dirty="0">
                <a:solidFill>
                  <a:srgbClr val="FFC000"/>
                </a:solidFill>
              </a:rPr>
              <a:t>1</a:t>
            </a:r>
            <a:r>
              <a:rPr lang="fr-FR" sz="4800" dirty="0"/>
              <a:t> = </a:t>
            </a:r>
            <a:r>
              <a:rPr lang="fr-FR" sz="4800" b="1" dirty="0">
                <a:solidFill>
                  <a:srgbClr val="C00000"/>
                </a:solidFill>
              </a:rPr>
              <a:t>40</a:t>
            </a:r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B3AF0227-4775-2B2A-D34D-8BB5ABD22021}"/>
              </a:ext>
            </a:extLst>
          </p:cNvPr>
          <p:cNvSpPr/>
          <p:nvPr/>
        </p:nvSpPr>
        <p:spPr>
          <a:xfrm>
            <a:off x="6217697" y="3672301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06FF6311-DCB7-F9E0-437E-EDBF5FBD7655}"/>
              </a:ext>
            </a:extLst>
          </p:cNvPr>
          <p:cNvSpPr/>
          <p:nvPr/>
        </p:nvSpPr>
        <p:spPr>
          <a:xfrm>
            <a:off x="4196656" y="453931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1EF31D88-F316-0FCD-7F43-18955C4012CA}"/>
              </a:ext>
            </a:extLst>
          </p:cNvPr>
          <p:cNvSpPr/>
          <p:nvPr/>
        </p:nvSpPr>
        <p:spPr>
          <a:xfrm>
            <a:off x="3919565" y="3836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D72A85BF-6CD5-2C54-9006-7C386C321E10}"/>
              </a:ext>
            </a:extLst>
          </p:cNvPr>
          <p:cNvSpPr/>
          <p:nvPr/>
        </p:nvSpPr>
        <p:spPr>
          <a:xfrm>
            <a:off x="5310096" y="36589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8FBABFBC-9E28-38A9-A4DD-620F1FEB5D8D}"/>
              </a:ext>
            </a:extLst>
          </p:cNvPr>
          <p:cNvSpPr/>
          <p:nvPr/>
        </p:nvSpPr>
        <p:spPr>
          <a:xfrm>
            <a:off x="4479554" y="364718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0BD4AA3A-FD56-C915-7E1C-D0E9EEAA0981}"/>
              </a:ext>
            </a:extLst>
          </p:cNvPr>
          <p:cNvSpPr/>
          <p:nvPr/>
        </p:nvSpPr>
        <p:spPr>
          <a:xfrm>
            <a:off x="3846334" y="597800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e de multiplication 18">
            <a:extLst>
              <a:ext uri="{FF2B5EF4-FFF2-40B4-BE49-F238E27FC236}">
                <a16:creationId xmlns:a16="http://schemas.microsoft.com/office/drawing/2014/main" id="{5E87C384-0E93-9F56-333F-20CBE08B70DD}"/>
              </a:ext>
            </a:extLst>
          </p:cNvPr>
          <p:cNvSpPr/>
          <p:nvPr/>
        </p:nvSpPr>
        <p:spPr>
          <a:xfrm>
            <a:off x="4479554" y="601273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898785E1-AE91-AA34-0859-2A37BDC1C8F9}"/>
              </a:ext>
            </a:extLst>
          </p:cNvPr>
          <p:cNvSpPr/>
          <p:nvPr/>
        </p:nvSpPr>
        <p:spPr>
          <a:xfrm>
            <a:off x="5068631" y="589279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CE887764-BCA3-6158-BF61-EBF22E10390B}"/>
              </a:ext>
            </a:extLst>
          </p:cNvPr>
          <p:cNvSpPr/>
          <p:nvPr/>
        </p:nvSpPr>
        <p:spPr>
          <a:xfrm>
            <a:off x="5551561" y="562637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948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2 marques jaunes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161030" y="44197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1309254" y="2599171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3919565" y="3836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45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EA378808-3DDB-550E-2D1B-3411C02B9002}"/>
              </a:ext>
            </a:extLst>
          </p:cNvPr>
          <p:cNvSpPr/>
          <p:nvPr/>
        </p:nvSpPr>
        <p:spPr>
          <a:xfrm>
            <a:off x="5310096" y="36589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9B5DCBB7-0BBA-0F55-5D7E-2D672D98E966}"/>
              </a:ext>
            </a:extLst>
          </p:cNvPr>
          <p:cNvSpPr/>
          <p:nvPr/>
        </p:nvSpPr>
        <p:spPr>
          <a:xfrm>
            <a:off x="4548544" y="372914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9032534E-B7E3-91BF-9D37-6DF9D8F3CB67}"/>
              </a:ext>
            </a:extLst>
          </p:cNvPr>
          <p:cNvSpPr/>
          <p:nvPr/>
        </p:nvSpPr>
        <p:spPr>
          <a:xfrm>
            <a:off x="1241595" y="3024703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79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1894137" y="1033372"/>
            <a:ext cx="5355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30+ 5 + </a:t>
            </a:r>
            <a:r>
              <a:rPr lang="fr-FR" sz="4800" dirty="0">
                <a:solidFill>
                  <a:srgbClr val="FFC000"/>
                </a:solidFill>
              </a:rPr>
              <a:t>5 </a:t>
            </a:r>
            <a:r>
              <a:rPr lang="fr-FR" sz="4800" dirty="0"/>
              <a:t>+</a:t>
            </a:r>
            <a:r>
              <a:rPr lang="fr-FR" sz="4800" dirty="0">
                <a:solidFill>
                  <a:srgbClr val="FFC000"/>
                </a:solidFill>
              </a:rPr>
              <a:t> 5 </a:t>
            </a:r>
            <a:r>
              <a:rPr lang="fr-FR" sz="4800" dirty="0"/>
              <a:t>= </a:t>
            </a:r>
            <a:r>
              <a:rPr lang="fr-FR" sz="4800" b="1" dirty="0">
                <a:solidFill>
                  <a:srgbClr val="C00000"/>
                </a:solidFill>
              </a:rPr>
              <a:t>45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B77F8F47-E00C-CD58-3492-0A06B9B47E54}"/>
              </a:ext>
            </a:extLst>
          </p:cNvPr>
          <p:cNvSpPr/>
          <p:nvPr/>
        </p:nvSpPr>
        <p:spPr>
          <a:xfrm>
            <a:off x="4161030" y="44197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65EFF845-7CF2-98F3-B019-1D5896A193EB}"/>
              </a:ext>
            </a:extLst>
          </p:cNvPr>
          <p:cNvSpPr/>
          <p:nvPr/>
        </p:nvSpPr>
        <p:spPr>
          <a:xfrm>
            <a:off x="3225113" y="3658941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B56F6F8B-1B96-09E5-9847-FB5DB9F892C5}"/>
              </a:ext>
            </a:extLst>
          </p:cNvPr>
          <p:cNvSpPr/>
          <p:nvPr/>
        </p:nvSpPr>
        <p:spPr>
          <a:xfrm>
            <a:off x="3919565" y="3836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12E98E63-C989-14FE-C283-6BD938BE17E9}"/>
              </a:ext>
            </a:extLst>
          </p:cNvPr>
          <p:cNvSpPr/>
          <p:nvPr/>
        </p:nvSpPr>
        <p:spPr>
          <a:xfrm>
            <a:off x="5310096" y="36589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B61D19E4-E782-F309-9649-5AC124321269}"/>
              </a:ext>
            </a:extLst>
          </p:cNvPr>
          <p:cNvSpPr/>
          <p:nvPr/>
        </p:nvSpPr>
        <p:spPr>
          <a:xfrm>
            <a:off x="4548544" y="372914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e de multiplication 18">
            <a:extLst>
              <a:ext uri="{FF2B5EF4-FFF2-40B4-BE49-F238E27FC236}">
                <a16:creationId xmlns:a16="http://schemas.microsoft.com/office/drawing/2014/main" id="{D16FACE4-47E0-37D2-E395-3D27B27C283D}"/>
              </a:ext>
            </a:extLst>
          </p:cNvPr>
          <p:cNvSpPr/>
          <p:nvPr/>
        </p:nvSpPr>
        <p:spPr>
          <a:xfrm>
            <a:off x="3145579" y="4084473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50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la marque jaune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161030" y="44197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1309254" y="2599171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2348149" y="43931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61</a:t>
            </a:r>
          </a:p>
        </p:txBody>
      </p:sp>
    </p:spTree>
    <p:extLst>
      <p:ext uri="{BB962C8B-B14F-4D97-AF65-F5344CB8AC3E}">
        <p14:creationId xmlns:p14="http://schemas.microsoft.com/office/powerpoint/2010/main" val="299797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2252399" y="1075203"/>
            <a:ext cx="5355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50 + 1 + </a:t>
            </a:r>
            <a:r>
              <a:rPr lang="fr-FR" sz="4800" dirty="0">
                <a:solidFill>
                  <a:srgbClr val="FFC000"/>
                </a:solidFill>
              </a:rPr>
              <a:t>10</a:t>
            </a:r>
            <a:r>
              <a:rPr lang="fr-FR" sz="4800" dirty="0"/>
              <a:t> = </a:t>
            </a:r>
            <a:r>
              <a:rPr lang="fr-FR" sz="4800" b="1" dirty="0">
                <a:solidFill>
                  <a:srgbClr val="C00000"/>
                </a:solidFill>
              </a:rPr>
              <a:t>61</a:t>
            </a:r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A7F07AB9-E783-4AEF-B932-3EF7CDB5843A}"/>
              </a:ext>
            </a:extLst>
          </p:cNvPr>
          <p:cNvSpPr/>
          <p:nvPr/>
        </p:nvSpPr>
        <p:spPr>
          <a:xfrm>
            <a:off x="4161030" y="44197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A92C233D-C4F1-F126-49C7-E4A9D4C8D35A}"/>
              </a:ext>
            </a:extLst>
          </p:cNvPr>
          <p:cNvSpPr/>
          <p:nvPr/>
        </p:nvSpPr>
        <p:spPr>
          <a:xfrm>
            <a:off x="2348149" y="43931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B3AF0227-4775-2B2A-D34D-8BB5ABD22021}"/>
              </a:ext>
            </a:extLst>
          </p:cNvPr>
          <p:cNvSpPr/>
          <p:nvPr/>
        </p:nvSpPr>
        <p:spPr>
          <a:xfrm>
            <a:off x="5245301" y="3429000"/>
            <a:ext cx="482930" cy="482930"/>
          </a:xfrm>
          <a:prstGeom prst="mathMultiply">
            <a:avLst>
              <a:gd name="adj1" fmla="val 1040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9884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251</TotalTime>
  <Words>190</Words>
  <Application>Microsoft Office PowerPoint</Application>
  <PresentationFormat>Affichage à l'écran (4:3)</PresentationFormat>
  <Paragraphs>51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Place la marque jaune pour avoir le score indiqué. </vt:lpstr>
      <vt:lpstr>Correction </vt:lpstr>
      <vt:lpstr>Place la marque jaune pour avoir le score indiqué. </vt:lpstr>
      <vt:lpstr>Correction </vt:lpstr>
      <vt:lpstr>Place les 2 marques jaunes pour avoir le score indiqué. </vt:lpstr>
      <vt:lpstr>Correction </vt:lpstr>
      <vt:lpstr>Place la marque jaune pour avoir le score indiqué. </vt:lpstr>
      <vt:lpstr>Correction </vt:lpstr>
      <vt:lpstr>Place la marque jaune pour avoir le score indiqué. </vt:lpstr>
      <vt:lpstr>Correction </vt:lpstr>
      <vt:lpstr>Place les 3 marques pour avoir le score indiqué.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53</cp:revision>
  <dcterms:created xsi:type="dcterms:W3CDTF">2023-02-07T14:55:57Z</dcterms:created>
  <dcterms:modified xsi:type="dcterms:W3CDTF">2025-09-03T09:41:38Z</dcterms:modified>
</cp:coreProperties>
</file>